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71" r:id="rId12"/>
    <p:sldId id="268" r:id="rId13"/>
    <p:sldId id="270" r:id="rId14"/>
    <p:sldId id="269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pPr/>
              <a:t>12/7/2018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dirty="0"/>
              <a:pPr/>
              <a:t>12/7/2018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EEC40-5265-46E3-9788-5DA20404F6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CH" dirty="0"/>
              <a:t>Progetto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07EACF-A7E1-4ADB-9DE6-82F16C40BD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CH" dirty="0"/>
              <a:t>By </a:t>
            </a:r>
            <a:r>
              <a:rPr lang="it-CH"/>
              <a:t>paolo gübeli</a:t>
            </a:r>
            <a:endParaRPr lang="it-CH" dirty="0"/>
          </a:p>
        </p:txBody>
      </p:sp>
    </p:spTree>
    <p:extLst>
      <p:ext uri="{BB962C8B-B14F-4D97-AF65-F5344CB8AC3E}">
        <p14:creationId xmlns:p14="http://schemas.microsoft.com/office/powerpoint/2010/main" val="1618885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DD42C-CD7D-4AD0-A418-733089FA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Pagina lettura dati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6770A-02D5-42FC-A79B-DD1BA0FE1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3053592"/>
            <a:ext cx="6444423" cy="2815501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it-CH" dirty="0"/>
              <a:t>Per la lettura dei dati ho usato </a:t>
            </a:r>
            <a:r>
              <a:rPr lang="it-CH" i="1" dirty="0"/>
              <a:t>fgetcsv($fileHandle, 0, ";")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it-CH" i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CH" dirty="0"/>
              <a:t>I dati vengono esposti in delle tabella suddivise per registrazione.</a:t>
            </a:r>
          </a:p>
          <a:p>
            <a:pPr marL="201168" lvl="1" indent="0">
              <a:buNone/>
            </a:pPr>
            <a:endParaRPr lang="it-CH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853220-A5F7-4E29-8282-B581A06F1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758" y="2910980"/>
            <a:ext cx="3691036" cy="1887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657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F96B-DF03-4B85-8DA6-143AA1F73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Il mio prodotto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28A01F9-713B-42E8-949B-E62CA1647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0492" y="1846263"/>
            <a:ext cx="7611342" cy="4022725"/>
          </a:xfrm>
        </p:spPr>
      </p:pic>
    </p:spTree>
    <p:extLst>
      <p:ext uri="{BB962C8B-B14F-4D97-AF65-F5344CB8AC3E}">
        <p14:creationId xmlns:p14="http://schemas.microsoft.com/office/powerpoint/2010/main" val="294766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F96B-DF03-4B85-8DA6-143AA1F73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Il mio prodotto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38BC37E1-58BB-442A-B0D9-DB15C9D4B4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1383" y="1854200"/>
            <a:ext cx="5310193" cy="4368800"/>
          </a:xfrm>
        </p:spPr>
      </p:pic>
    </p:spTree>
    <p:extLst>
      <p:ext uri="{BB962C8B-B14F-4D97-AF65-F5344CB8AC3E}">
        <p14:creationId xmlns:p14="http://schemas.microsoft.com/office/powerpoint/2010/main" val="3009407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F96B-DF03-4B85-8DA6-143AA1F73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Il mio prodotto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687C29-C271-447C-A1C3-9BC2F1B04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930" y="1818239"/>
            <a:ext cx="8307070" cy="437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941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F96B-DF03-4B85-8DA6-143AA1F73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Il mio prodotto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59AB06E-A4D9-4226-A36B-FFE81C8C7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846" y="1828800"/>
            <a:ext cx="8673201" cy="440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216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06CC9B-2A1F-4EF1-AA75-A105BF966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sz="6000" dirty="0"/>
              <a:t>DOMANDE?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F3583EC-5D50-43D5-8BEB-668C31B91894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17BFB5-5027-4E19-8B8A-2293585A0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it-CH" dirty="0"/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1020485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16E81-C661-4B60-A9B4-E591D46EE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2799497"/>
          </a:xfrm>
        </p:spPr>
        <p:txBody>
          <a:bodyPr/>
          <a:lstStyle/>
          <a:p>
            <a:pPr algn="ctr"/>
            <a:r>
              <a:rPr lang="it-CH" dirty="0"/>
              <a:t>IL 90% DEI </a:t>
            </a:r>
            <a:r>
              <a:rPr lang="it-CH" dirty="0">
                <a:solidFill>
                  <a:srgbClr val="0070C0"/>
                </a:solidFill>
              </a:rPr>
              <a:t>DATI</a:t>
            </a:r>
            <a:r>
              <a:rPr lang="it-CH" dirty="0"/>
              <a:t> ONLINE È </a:t>
            </a:r>
            <a:r>
              <a:rPr lang="it-CH" dirty="0">
                <a:solidFill>
                  <a:srgbClr val="0070C0"/>
                </a:solidFill>
              </a:rPr>
              <a:t>STATO </a:t>
            </a:r>
            <a:r>
              <a:rPr lang="it-CH">
                <a:solidFill>
                  <a:srgbClr val="0070C0"/>
                </a:solidFill>
              </a:rPr>
              <a:t>CREATO DOPO IL 2016</a:t>
            </a:r>
            <a:br>
              <a:rPr lang="it-CH" dirty="0">
                <a:solidFill>
                  <a:srgbClr val="0070C0"/>
                </a:solidFill>
              </a:rPr>
            </a:br>
            <a:endParaRPr lang="it-CH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964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77AA0-4C80-4C1D-A63D-D833E8E02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Registrazione Online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560888-6D4D-4139-B3A5-6CB16353C8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4912" y="2500539"/>
            <a:ext cx="6619308" cy="240702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AE6AB5-50FC-4365-9F20-75855D75F6D7}"/>
              </a:ext>
            </a:extLst>
          </p:cNvPr>
          <p:cNvSpPr txBox="1"/>
          <p:nvPr/>
        </p:nvSpPr>
        <p:spPr>
          <a:xfrm>
            <a:off x="1332057" y="2768366"/>
            <a:ext cx="81457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CH" dirty="0">
                <a:solidFill>
                  <a:srgbClr val="0070C0"/>
                </a:solidFill>
              </a:rPr>
              <a:t>Online</a:t>
            </a:r>
            <a:r>
              <a:rPr lang="it-CH" dirty="0"/>
              <a:t> quindi disponibile per tutti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CH" dirty="0"/>
              <a:t>I file possono essere tenuti in </a:t>
            </a:r>
            <a:r>
              <a:rPr lang="it-CH" dirty="0">
                <a:solidFill>
                  <a:srgbClr val="0070C0"/>
                </a:solidFill>
              </a:rPr>
              <a:t>copia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CH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CH" dirty="0">
                <a:solidFill>
                  <a:srgbClr val="0070C0"/>
                </a:solidFill>
              </a:rPr>
              <a:t>Facile</a:t>
            </a:r>
            <a:r>
              <a:rPr lang="it-CH" dirty="0"/>
              <a:t> da usare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CH" dirty="0"/>
              <a:t>File </a:t>
            </a:r>
            <a:r>
              <a:rPr lang="it-CH" dirty="0">
                <a:solidFill>
                  <a:srgbClr val="0070C0"/>
                </a:solidFill>
              </a:rPr>
              <a:t>leggeri</a:t>
            </a:r>
            <a:r>
              <a:rPr lang="it-CH" dirty="0"/>
              <a:t> e facili da </a:t>
            </a:r>
            <a:r>
              <a:rPr lang="it-CH" dirty="0">
                <a:solidFill>
                  <a:srgbClr val="0070C0"/>
                </a:solidFill>
              </a:rPr>
              <a:t>condividere</a:t>
            </a:r>
          </a:p>
        </p:txBody>
      </p:sp>
    </p:spTree>
    <p:extLst>
      <p:ext uri="{BB962C8B-B14F-4D97-AF65-F5344CB8AC3E}">
        <p14:creationId xmlns:p14="http://schemas.microsoft.com/office/powerpoint/2010/main" val="3309985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9810C-5760-456C-AEE6-682A861E7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Scopo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9CFBF-60F5-4CE5-BB34-3FA63B72B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123" y="2567030"/>
            <a:ext cx="10182557" cy="3302063"/>
          </a:xfrm>
        </p:spPr>
        <p:txBody>
          <a:bodyPr>
            <a:normAutofit/>
          </a:bodyPr>
          <a:lstStyle/>
          <a:p>
            <a:r>
              <a:rPr lang="it-CH" sz="2800" dirty="0"/>
              <a:t>Lo scopo di questo progetto è stato principalmente didattico visto che ho dovuto imparare a </a:t>
            </a:r>
            <a:r>
              <a:rPr lang="it-CH" sz="2800" dirty="0">
                <a:solidFill>
                  <a:srgbClr val="0070C0"/>
                </a:solidFill>
              </a:rPr>
              <a:t>pianificare</a:t>
            </a:r>
            <a:r>
              <a:rPr lang="it-CH" sz="2800" dirty="0"/>
              <a:t>, </a:t>
            </a:r>
            <a:r>
              <a:rPr lang="it-CH" sz="2800" dirty="0">
                <a:solidFill>
                  <a:srgbClr val="0070C0"/>
                </a:solidFill>
              </a:rPr>
              <a:t>documentare</a:t>
            </a:r>
            <a:r>
              <a:rPr lang="it-CH" sz="2800" dirty="0"/>
              <a:t> e </a:t>
            </a:r>
            <a:r>
              <a:rPr lang="it-CH" sz="2800" dirty="0">
                <a:solidFill>
                  <a:srgbClr val="0070C0"/>
                </a:solidFill>
              </a:rPr>
              <a:t>gestire</a:t>
            </a:r>
            <a:r>
              <a:rPr lang="it-CH" sz="2800" dirty="0"/>
              <a:t> il progetto.</a:t>
            </a:r>
          </a:p>
        </p:txBody>
      </p:sp>
    </p:spTree>
    <p:extLst>
      <p:ext uri="{BB962C8B-B14F-4D97-AF65-F5344CB8AC3E}">
        <p14:creationId xmlns:p14="http://schemas.microsoft.com/office/powerpoint/2010/main" val="3748269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508AC-71EC-4E0C-9833-4CED3B9F9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Requisiti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A6AE5-911C-46A9-A84C-698DFF069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206304"/>
            <a:ext cx="10058400" cy="3662789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it-CH" sz="2000" dirty="0"/>
              <a:t>Pagina di Benvenuto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CH" sz="2000" dirty="0"/>
              <a:t>Pagina di Registrazione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it-CH" sz="1600" dirty="0"/>
              <a:t>Validazione dati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CH" sz="2000" dirty="0"/>
              <a:t>Pagina di Correzione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it-CH" sz="1600" dirty="0"/>
              <a:t>Pulsante per correggere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it-CH" sz="1600" dirty="0"/>
              <a:t>Scrittura su file CSV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CH" sz="2000" dirty="0"/>
              <a:t>Pagina Lettura dati giornalieri</a:t>
            </a:r>
            <a:endParaRPr lang="it-CH" sz="1600" dirty="0"/>
          </a:p>
          <a:p>
            <a:pPr lvl="2">
              <a:buFont typeface="Arial" panose="020B0604020202020204" pitchFamily="34" charset="0"/>
              <a:buChar char="•"/>
            </a:pPr>
            <a:endParaRPr lang="it-CH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966266-5263-4D62-B815-B62D285DE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5969" y="2101747"/>
            <a:ext cx="3810000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388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D789B-948B-41E6-85E1-81E04A922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Pianificazione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073DD19-5FC2-40BC-9B78-DB099962CC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5342" y="2985843"/>
            <a:ext cx="6706792" cy="2528537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ECDDE-19D6-4B18-ACFC-741B57BEFE91}"/>
              </a:ext>
            </a:extLst>
          </p:cNvPr>
          <p:cNvSpPr txBox="1"/>
          <p:nvPr/>
        </p:nvSpPr>
        <p:spPr>
          <a:xfrm>
            <a:off x="3078760" y="2038436"/>
            <a:ext cx="5519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dirty="0"/>
              <a:t>Durante il progetto ho usato il GANTT per rispettare le tempistiche.</a:t>
            </a:r>
          </a:p>
        </p:txBody>
      </p:sp>
    </p:spTree>
    <p:extLst>
      <p:ext uri="{BB962C8B-B14F-4D97-AF65-F5344CB8AC3E}">
        <p14:creationId xmlns:p14="http://schemas.microsoft.com/office/powerpoint/2010/main" val="311760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63954-93BB-40C1-BC17-BAF28D58E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Pagina registrazione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BE601-3327-40D4-BEF7-95F1573B7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709644"/>
            <a:ext cx="6343755" cy="2021747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it-CH" dirty="0"/>
              <a:t>Per passare i dati inseriti ho usato </a:t>
            </a:r>
            <a:r>
              <a:rPr lang="it-CH" b="1" dirty="0"/>
              <a:t>$_GET.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it-CH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CH" dirty="0"/>
              <a:t>Per lo stile ho usato una libreria esterna «Materializecss.com».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it-CH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CH" dirty="0"/>
              <a:t>Il controllo dei dati avviene tramite un file Javascript esterno.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it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B8645F-556E-4763-BBB8-7A74F1A70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862" y="1737360"/>
            <a:ext cx="4676862" cy="467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056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C2539-D534-4794-818F-5902D37F2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Controllo dati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15417-AE2C-44AA-B5D4-74409551A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625753"/>
            <a:ext cx="7484658" cy="1996581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it-CH" dirty="0"/>
              <a:t>Per il controllo dati ho usato dei controlli uguali per i form con piccole variazioni.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it-CH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CH" dirty="0"/>
              <a:t>Per attivare il pulsante uso delle variabili booleane assegnate ad ogni dato.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it-CH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CH" dirty="0"/>
              <a:t>Ogni volta che un dato viene aggiornato controllo se sono tutti validi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EA9B76-6BD5-44F7-9D5A-757DB4E0D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969" y="2377436"/>
            <a:ext cx="3657607" cy="274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636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1BFF1-AD5A-4CEA-8034-79661F24D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/>
              <a:t>Pagina correzione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C0F14-4D40-45B0-9E50-871CA2E44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0168" y="2969703"/>
            <a:ext cx="6310199" cy="3036814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it-CH" dirty="0"/>
              <a:t>Per mostrare i dati uso una tabella read-only</a:t>
            </a:r>
          </a:p>
          <a:p>
            <a:pPr lvl="1">
              <a:buFont typeface="Arial" panose="020B0604020202020204" pitchFamily="34" charset="0"/>
              <a:buChar char="•"/>
            </a:pPr>
            <a:endParaRPr lang="it-CH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CH" dirty="0"/>
              <a:t>Per scrivere i dati ho usato </a:t>
            </a:r>
            <a:r>
              <a:rPr lang="it-CH" i="1" dirty="0"/>
              <a:t>fwrite($file,date("Y-m-d")." ".$text);</a:t>
            </a:r>
          </a:p>
          <a:p>
            <a:pPr lvl="1">
              <a:buFont typeface="Arial" panose="020B0604020202020204" pitchFamily="34" charset="0"/>
              <a:buChar char="•"/>
            </a:pPr>
            <a:endParaRPr lang="it-CH" i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CH" dirty="0"/>
              <a:t>Il pulsante correggi porta indietro alla pagina precedente.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A9D723-723C-4AF8-8842-C8FF78DA0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669" y="2260132"/>
            <a:ext cx="3036815" cy="3036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52830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143</TotalTime>
  <Words>260</Words>
  <Application>Microsoft Office PowerPoint</Application>
  <PresentationFormat>Widescreen</PresentationFormat>
  <Paragraphs>51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Retrospect</vt:lpstr>
      <vt:lpstr>Progetto 1</vt:lpstr>
      <vt:lpstr>IL 90% DEI DATI ONLINE È STATO CREATO DOPO IL 2016 </vt:lpstr>
      <vt:lpstr>Registrazione Online </vt:lpstr>
      <vt:lpstr>Scopo</vt:lpstr>
      <vt:lpstr>Requisiti</vt:lpstr>
      <vt:lpstr>Pianificazione</vt:lpstr>
      <vt:lpstr>Pagina registrazione</vt:lpstr>
      <vt:lpstr>Controllo dati</vt:lpstr>
      <vt:lpstr>Pagina correzione</vt:lpstr>
      <vt:lpstr>Pagina lettura dati</vt:lpstr>
      <vt:lpstr>Il mio prodotto</vt:lpstr>
      <vt:lpstr>Il mio prodotto</vt:lpstr>
      <vt:lpstr>Il mio prodotto</vt:lpstr>
      <vt:lpstr>Il mio prodotto</vt:lpstr>
      <vt:lpstr>DOMANDE?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1</dc:title>
  <dc:creator>Paolo Guebeli</dc:creator>
  <cp:lastModifiedBy>Paolo Guebeli</cp:lastModifiedBy>
  <cp:revision>15</cp:revision>
  <dcterms:created xsi:type="dcterms:W3CDTF">2018-11-09T13:06:53Z</dcterms:created>
  <dcterms:modified xsi:type="dcterms:W3CDTF">2018-12-07T12:45:36Z</dcterms:modified>
</cp:coreProperties>
</file>

<file path=docProps/thumbnail.jpeg>
</file>